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BADEB33-7563-481C-9386-9DDAD6EA14F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74735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61591" y="1008152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18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aprovechamientos,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0" y="2187590"/>
            <a:ext cx="7704000" cy="43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5382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21</cp:revision>
  <dcterms:created xsi:type="dcterms:W3CDTF">2016-05-27T14:26:58Z</dcterms:created>
  <dcterms:modified xsi:type="dcterms:W3CDTF">2016-05-27T15:12:18Z</dcterms:modified>
</cp:coreProperties>
</file>